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203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73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14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559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000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2573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266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0598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1-9-2017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638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1-9-2017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2475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1-9-2017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6870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1-9-2017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1464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1-9-2017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466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1-9-2017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0430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8D858-2B79-4A34-88BD-17CC89BD7477}" type="datetimeFigureOut">
              <a:rPr lang="nl-NL" smtClean="0"/>
              <a:t>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3091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7" y="191866"/>
            <a:ext cx="11500207" cy="280649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2953" r="2588" b="8416"/>
          <a:stretch/>
        </p:blipFill>
        <p:spPr>
          <a:xfrm>
            <a:off x="2964227" y="1076812"/>
            <a:ext cx="2030109" cy="454250"/>
          </a:xfrm>
          <a:prstGeom prst="rect">
            <a:avLst/>
          </a:prstGeom>
        </p:spPr>
      </p:pic>
      <p:sp>
        <p:nvSpPr>
          <p:cNvPr id="39" name="Rechthoek 38"/>
          <p:cNvSpPr/>
          <p:nvPr/>
        </p:nvSpPr>
        <p:spPr>
          <a:xfrm>
            <a:off x="2835527" y="4173680"/>
            <a:ext cx="2558265" cy="4320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1" name="Rechthoek 40"/>
          <p:cNvSpPr/>
          <p:nvPr/>
        </p:nvSpPr>
        <p:spPr>
          <a:xfrm>
            <a:off x="6473197" y="4173680"/>
            <a:ext cx="2558265" cy="4320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115BCFE8-83EB-444D-91A2-F89ED40ACE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310" y="1590354"/>
            <a:ext cx="2008278" cy="693960"/>
          </a:xfrm>
          <a:prstGeom prst="rect">
            <a:avLst/>
          </a:prstGeom>
        </p:spPr>
      </p:pic>
      <p:sp>
        <p:nvSpPr>
          <p:cNvPr id="42" name="Rechthoek 41">
            <a:extLst>
              <a:ext uri="{FF2B5EF4-FFF2-40B4-BE49-F238E27FC236}">
                <a16:creationId xmlns:a16="http://schemas.microsoft.com/office/drawing/2014/main" id="{AC290266-30EF-42A6-A826-C0F4C83FD243}"/>
              </a:ext>
            </a:extLst>
          </p:cNvPr>
          <p:cNvSpPr/>
          <p:nvPr/>
        </p:nvSpPr>
        <p:spPr>
          <a:xfrm>
            <a:off x="8249985" y="3147664"/>
            <a:ext cx="2558265" cy="4320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36" name="Rechte verbindingslijn met pijl 35">
            <a:extLst>
              <a:ext uri="{FF2B5EF4-FFF2-40B4-BE49-F238E27FC236}">
                <a16:creationId xmlns:a16="http://schemas.microsoft.com/office/drawing/2014/main" id="{1942E675-A41E-418F-AC07-05D51352FF0A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3850566" y="3535741"/>
            <a:ext cx="342271" cy="5365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met pijl 46">
            <a:extLst>
              <a:ext uri="{FF2B5EF4-FFF2-40B4-BE49-F238E27FC236}">
                <a16:creationId xmlns:a16="http://schemas.microsoft.com/office/drawing/2014/main" id="{B9C2C99A-BA42-4514-B4A6-231D6682C17A}"/>
              </a:ext>
            </a:extLst>
          </p:cNvPr>
          <p:cNvCxnSpPr>
            <a:cxnSpLocks/>
          </p:cNvCxnSpPr>
          <p:nvPr/>
        </p:nvCxnSpPr>
        <p:spPr>
          <a:xfrm>
            <a:off x="4699591" y="2284314"/>
            <a:ext cx="0" cy="17879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met pijl 47">
            <a:extLst>
              <a:ext uri="{FF2B5EF4-FFF2-40B4-BE49-F238E27FC236}">
                <a16:creationId xmlns:a16="http://schemas.microsoft.com/office/drawing/2014/main" id="{918DC53C-FFDF-4853-BBBF-32105F14E361}"/>
              </a:ext>
            </a:extLst>
          </p:cNvPr>
          <p:cNvCxnSpPr>
            <a:cxnSpLocks/>
          </p:cNvCxnSpPr>
          <p:nvPr/>
        </p:nvCxnSpPr>
        <p:spPr>
          <a:xfrm>
            <a:off x="7281382" y="2022021"/>
            <a:ext cx="0" cy="1953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met pijl 48">
            <a:extLst>
              <a:ext uri="{FF2B5EF4-FFF2-40B4-BE49-F238E27FC236}">
                <a16:creationId xmlns:a16="http://schemas.microsoft.com/office/drawing/2014/main" id="{4ACD1117-5696-4C7B-9D4F-83851FBA490E}"/>
              </a:ext>
            </a:extLst>
          </p:cNvPr>
          <p:cNvCxnSpPr>
            <a:cxnSpLocks/>
          </p:cNvCxnSpPr>
          <p:nvPr/>
        </p:nvCxnSpPr>
        <p:spPr>
          <a:xfrm>
            <a:off x="9912948" y="2022021"/>
            <a:ext cx="0" cy="9763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Afbeelding 8">
            <a:extLst>
              <a:ext uri="{FF2B5EF4-FFF2-40B4-BE49-F238E27FC236}">
                <a16:creationId xmlns:a16="http://schemas.microsoft.com/office/drawing/2014/main" id="{4C589C37-8251-4F40-B707-D0294A9B9A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36" y="220307"/>
            <a:ext cx="2342857" cy="742857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0DEDA362-DE8B-4426-A155-1DC27CDDB04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191" y="2916616"/>
            <a:ext cx="3762375" cy="1238250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DC4107FF-5B2B-4709-B1AD-6655311BFED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9256" y="3975547"/>
            <a:ext cx="1038225" cy="1028700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7D95D327-DAA5-4471-A58C-A922B8FFC51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82633" y="3055344"/>
            <a:ext cx="2828925" cy="600075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F1088D40-B279-44FC-8D2A-B487B27951F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90471" y="712760"/>
            <a:ext cx="3514725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68444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Geert Volleberg</dc:creator>
  <cp:lastModifiedBy>Geert Volleberg</cp:lastModifiedBy>
  <cp:revision>15</cp:revision>
  <cp:lastPrinted>2017-03-02T14:56:51Z</cp:lastPrinted>
  <dcterms:created xsi:type="dcterms:W3CDTF">2017-03-02T14:11:15Z</dcterms:created>
  <dcterms:modified xsi:type="dcterms:W3CDTF">2017-09-01T16:04:01Z</dcterms:modified>
</cp:coreProperties>
</file>